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8"/>
  </p:notesMasterIdLst>
  <p:sldIdLst>
    <p:sldId id="256" r:id="rId2"/>
    <p:sldId id="269" r:id="rId3"/>
    <p:sldId id="257" r:id="rId4"/>
    <p:sldId id="258" r:id="rId5"/>
    <p:sldId id="259" r:id="rId6"/>
    <p:sldId id="263" r:id="rId7"/>
    <p:sldId id="274" r:id="rId8"/>
    <p:sldId id="264" r:id="rId9"/>
    <p:sldId id="265" r:id="rId10"/>
    <p:sldId id="270" r:id="rId11"/>
    <p:sldId id="271" r:id="rId12"/>
    <p:sldId id="273" r:id="rId13"/>
    <p:sldId id="272" r:id="rId14"/>
    <p:sldId id="268" r:id="rId15"/>
    <p:sldId id="26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7F26"/>
    <a:srgbClr val="F9D8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CEB8F-CB58-4AB4-A07C-7A342FE30A79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84D85-F271-4833-B366-125C542B68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21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84D85-F271-4833-B366-125C542B68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79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2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9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1" y="1792225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053CB850-7A48-44C8-9B73-47EED6FB14E5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3" y="322682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10" y="292610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0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2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7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2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1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2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9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7" y="980519"/>
            <a:ext cx="8453907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6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97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2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54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5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2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2" y="3193563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301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2" y="3193563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5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5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98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9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8" y="4532846"/>
            <a:ext cx="3046767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5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6" y="5184002"/>
            <a:ext cx="3050439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9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5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81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9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2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3" y="1278468"/>
            <a:ext cx="6247547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10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16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2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8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6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91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2"/>
            <a:ext cx="4825159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4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7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4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4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79764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28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97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39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2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8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2"/>
            <a:ext cx="2793159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42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2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CB850-7A48-44C8-9B73-47EED6FB14E5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21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2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9" y="6394063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53CB850-7A48-44C8-9B73-47EED6FB14E5}" type="datetimeFigureOut">
              <a:rPr lang="en-US" smtClean="0"/>
              <a:t>5/21/2016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9" y="6391840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2" y="295731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7E9AF6A8-D9AB-44DD-B476-7BBE54F14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6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9268" y="2859393"/>
            <a:ext cx="2674513" cy="912499"/>
          </a:xfrm>
        </p:spPr>
        <p:txBody>
          <a:bodyPr vert="horz">
            <a:normAutofit fontScale="90000"/>
          </a:bodyPr>
          <a:lstStyle/>
          <a:p>
            <a:r>
              <a:rPr lang="en-US" i="1" dirty="0" smtClean="0">
                <a:solidFill>
                  <a:schemeClr val="tx1"/>
                </a:solidFill>
              </a:rPr>
              <a:t>SMART                               </a:t>
            </a:r>
            <a:r>
              <a:rPr lang="en-US" sz="4400" b="1" i="1" dirty="0" smtClean="0">
                <a:solidFill>
                  <a:schemeClr val="tx1"/>
                </a:solidFill>
              </a:rPr>
              <a:t>PARKING</a:t>
            </a:r>
            <a:endParaRPr lang="en-US" b="1" i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051" y="510322"/>
            <a:ext cx="7070503" cy="5860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1079268" y="3089947"/>
            <a:ext cx="3133608" cy="154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08000" y="5181600"/>
            <a:ext cx="32457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dirty="0"/>
          </a:p>
          <a:p>
            <a:r>
              <a:rPr lang="en-US" sz="1200" dirty="0" smtClean="0"/>
              <a:t>Team: PersistentSmartCoders</a:t>
            </a:r>
          </a:p>
          <a:p>
            <a:r>
              <a:rPr lang="en-US" sz="1200" dirty="0" smtClean="0"/>
              <a:t>Ronil Malvania</a:t>
            </a:r>
          </a:p>
          <a:p>
            <a:r>
              <a:rPr lang="en-US" sz="1200" dirty="0" smtClean="0"/>
              <a:t>Pradeep B</a:t>
            </a:r>
          </a:p>
          <a:p>
            <a:r>
              <a:rPr lang="en-US" sz="1200" dirty="0" smtClean="0"/>
              <a:t>Abhijeet </a:t>
            </a:r>
            <a:r>
              <a:rPr lang="en-US" sz="1200" dirty="0" smtClean="0"/>
              <a:t>Koranne</a:t>
            </a:r>
            <a:endParaRPr lang="en-US" sz="1200" dirty="0" smtClean="0"/>
          </a:p>
          <a:p>
            <a:r>
              <a:rPr lang="en-US" sz="1200" dirty="0" smtClean="0"/>
              <a:t>Manish </a:t>
            </a:r>
            <a:r>
              <a:rPr lang="en-US" sz="1200" dirty="0"/>
              <a:t>Kumar Agarwal</a:t>
            </a: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88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    	</a:t>
            </a:r>
            <a:r>
              <a:rPr lang="en-US" b="1" dirty="0" smtClean="0">
                <a:solidFill>
                  <a:schemeClr val="tx1"/>
                </a:solidFill>
              </a:rPr>
              <a:t>Smart Parking app 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60" y="2549710"/>
            <a:ext cx="5519179" cy="4139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08338" y="3489868"/>
            <a:ext cx="464472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App is integrated with Google Maps.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A </a:t>
            </a:r>
            <a:r>
              <a:rPr lang="en-US" sz="1600" dirty="0">
                <a:solidFill>
                  <a:schemeClr val="tx2"/>
                </a:solidFill>
              </a:rPr>
              <a:t>parking location is a specific geographic location, and describes the </a:t>
            </a:r>
            <a:r>
              <a:rPr lang="en-US" sz="1600" b="1" dirty="0">
                <a:solidFill>
                  <a:schemeClr val="tx2"/>
                </a:solidFill>
              </a:rPr>
              <a:t>physical location </a:t>
            </a:r>
            <a:r>
              <a:rPr lang="en-US" sz="1600" dirty="0">
                <a:solidFill>
                  <a:schemeClr val="tx2"/>
                </a:solidFill>
              </a:rPr>
              <a:t>of a parking spot.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App maintains </a:t>
            </a:r>
            <a:r>
              <a:rPr lang="en-US" sz="1600" b="1" dirty="0" smtClean="0">
                <a:solidFill>
                  <a:schemeClr val="tx2"/>
                </a:solidFill>
              </a:rPr>
              <a:t>start and end time</a:t>
            </a:r>
            <a:r>
              <a:rPr lang="en-US" sz="1600" dirty="0" smtClean="0">
                <a:solidFill>
                  <a:schemeClr val="tx2"/>
                </a:solidFill>
              </a:rPr>
              <a:t> of respective parking slots.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026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</a:t>
            </a:r>
            <a:r>
              <a:rPr lang="en-US" b="1" dirty="0" smtClean="0">
                <a:solidFill>
                  <a:schemeClr val="tx1"/>
                </a:solidFill>
              </a:rPr>
              <a:t>Smart Parking App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790" y="2465051"/>
            <a:ext cx="5635515" cy="4226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58713" y="3992451"/>
            <a:ext cx="4676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User details like location, vehicle type  and subarea details are maintained in the App.</a:t>
            </a:r>
          </a:p>
          <a:p>
            <a:endParaRPr lang="en-US" sz="16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408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						Smart Parking App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35" y="2513348"/>
            <a:ext cx="7336665" cy="39303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50760" y="2318197"/>
            <a:ext cx="390229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Parking listings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 Parking listings describe pricing and availability information for a parking location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.</a:t>
            </a:r>
          </a:p>
          <a:p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A parking location can have one or many parking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listings</a:t>
            </a:r>
          </a:p>
          <a:p>
            <a:endParaRPr lang="en-US" sz="1600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Find a convenient spot  close to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you Get last mile connectivity of parking and stay connected to parking updates. Navigate to nearby parking lot from your current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location</a:t>
            </a:r>
          </a:p>
          <a:p>
            <a:endParaRPr lang="en-US" sz="1600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Monthly Booking /On Spot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Booking/Weekly Booking user allow to book the slot for monthly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, weekly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and spot booking for particular slot.</a:t>
            </a:r>
          </a:p>
        </p:txBody>
      </p:sp>
    </p:spTree>
    <p:extLst>
      <p:ext uri="{BB962C8B-B14F-4D97-AF65-F5344CB8AC3E}">
        <p14:creationId xmlns:p14="http://schemas.microsoft.com/office/powerpoint/2010/main" val="1750274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026" y="891984"/>
            <a:ext cx="8761413" cy="706964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Smart Parking slot booking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3586" y="2397438"/>
            <a:ext cx="8761412" cy="34163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Blocked slots are in red</a:t>
            </a:r>
            <a:r>
              <a:rPr lang="en-US" sz="1700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2"/>
                </a:solidFill>
              </a:rPr>
              <a:t>Vacant </a:t>
            </a:r>
            <a:r>
              <a:rPr lang="en-US" sz="1700" dirty="0">
                <a:solidFill>
                  <a:schemeClr val="tx2"/>
                </a:solidFill>
              </a:rPr>
              <a:t>slots are in Green</a:t>
            </a:r>
            <a:r>
              <a:rPr lang="en-US" sz="1700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Go Cashless and Pay from Mobile App Integration with </a:t>
            </a:r>
            <a:r>
              <a:rPr lang="en-US" sz="1700" dirty="0" err="1">
                <a:solidFill>
                  <a:schemeClr val="tx2"/>
                </a:solidFill>
              </a:rPr>
              <a:t>paytm</a:t>
            </a:r>
            <a:r>
              <a:rPr lang="en-US" sz="1700" dirty="0">
                <a:solidFill>
                  <a:schemeClr val="tx2"/>
                </a:solidFill>
              </a:rPr>
              <a:t> or other 3rd party vendor and allows users to pay from mobile app.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37" y="2702885"/>
            <a:ext cx="6505575" cy="2276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831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		</a:t>
            </a:r>
            <a:r>
              <a:rPr lang="en-US" b="1" dirty="0" smtClean="0">
                <a:solidFill>
                  <a:schemeClr val="tx1"/>
                </a:solidFill>
              </a:rPr>
              <a:t>Circuit Design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742" y="2864224"/>
            <a:ext cx="6216557" cy="3482574"/>
          </a:xfrm>
        </p:spPr>
      </p:pic>
      <p:sp>
        <p:nvSpPr>
          <p:cNvPr id="7" name="Right Arrow 6"/>
          <p:cNvSpPr/>
          <p:nvPr/>
        </p:nvSpPr>
        <p:spPr>
          <a:xfrm>
            <a:off x="2429389" y="5096435"/>
            <a:ext cx="3106271" cy="403411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8940" y="4827494"/>
            <a:ext cx="3361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HC SR-04</a:t>
            </a:r>
          </a:p>
          <a:p>
            <a:r>
              <a:rPr lang="en-US" b="1" dirty="0" smtClean="0"/>
              <a:t>Ultrasonic Sensor.</a:t>
            </a:r>
            <a:endParaRPr lang="en-US" dirty="0"/>
          </a:p>
          <a:p>
            <a:r>
              <a:rPr lang="en-US" dirty="0" smtClean="0">
                <a:solidFill>
                  <a:srgbClr val="0070C0"/>
                </a:solidFill>
              </a:rPr>
              <a:t>It will detect the Vehicle Presence.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0800000">
            <a:off x="8630302" y="4376196"/>
            <a:ext cx="1429866" cy="38571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085294" y="4006135"/>
            <a:ext cx="2369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Raspberry Pi 3</a:t>
            </a:r>
          </a:p>
          <a:p>
            <a:r>
              <a:rPr lang="en-US" b="1" dirty="0"/>
              <a:t>D</a:t>
            </a:r>
            <a:r>
              <a:rPr lang="en-US" b="1" dirty="0" smtClean="0"/>
              <a:t>evelopment Board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74934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Conclusion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major enablers or drivers for smart parking, essentially are the problems of urban livability, transportation mobility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and environment sustainability.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Primarily Smart Parking technology is about enhancing the productivity levels and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service levels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 operations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Some of the underlying benefits could be lowering operating costs, while building value for customer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 drive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occupancy, revenues and facility value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Finally, in the long run, smart parking can actually transform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makeup of our urban landscapes, making them more amenable to people rather than cars.</a:t>
            </a:r>
          </a:p>
        </p:txBody>
      </p:sp>
    </p:spTree>
    <p:extLst>
      <p:ext uri="{BB962C8B-B14F-4D97-AF65-F5344CB8AC3E}">
        <p14:creationId xmlns:p14="http://schemas.microsoft.com/office/powerpoint/2010/main" val="181100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8993" y="1707846"/>
            <a:ext cx="3860260" cy="1735668"/>
          </a:xfrm>
        </p:spPr>
        <p:txBody>
          <a:bodyPr/>
          <a:lstStyle/>
          <a:p>
            <a:r>
              <a:rPr lang="en-US" i="1" u="sng" dirty="0" smtClean="0">
                <a:solidFill>
                  <a:schemeClr val="tx1"/>
                </a:solidFill>
              </a:rPr>
              <a:t>Thank you</a:t>
            </a:r>
            <a:endParaRPr lang="en-US" i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2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73138"/>
            <a:ext cx="8761413" cy="708025"/>
          </a:xfrm>
        </p:spPr>
        <p:txBody>
          <a:bodyPr/>
          <a:lstStyle/>
          <a:p>
            <a:r>
              <a:rPr lang="en-US" sz="2800" dirty="0" smtClean="0"/>
              <a:t> 					</a:t>
            </a:r>
            <a:r>
              <a:rPr lang="en-US" sz="2800" dirty="0"/>
              <a:t>	</a:t>
            </a:r>
            <a:endParaRPr 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603500"/>
            <a:ext cx="8761413" cy="34163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333829" y="6502898"/>
            <a:ext cx="1148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77F26"/>
                </a:solidFill>
              </a:rPr>
              <a:t>	             </a:t>
            </a:r>
            <a:r>
              <a:rPr lang="en-US" b="1" i="1" dirty="0" smtClean="0">
                <a:solidFill>
                  <a:srgbClr val="077F26"/>
                </a:solidFill>
              </a:rPr>
              <a:t>Goal of Smart Parking is to make parking easy and to reduce the fuel consumption.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60" y="967569"/>
            <a:ext cx="7953096" cy="52937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5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Introduction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612" y="2501900"/>
            <a:ext cx="8761412" cy="3416300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Smart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Parking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vehicle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Parking System that helps drivers to find parking space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 consists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Sensors, apps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mobile Phone automated systems that allow to reserve parking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advance and pay via his credit card or cash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sensors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 smart parking meters track the occupancy of parking spaces and pass on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information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drivers through their smartphone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app.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sensors also provide the parking guidance to drivers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smart parking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helps in reducing traffic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congestion, car, emissions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 also managing demand and supply of parking.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320669" y="2501900"/>
            <a:ext cx="2055004" cy="38339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40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Benefits of Smart Parking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2669" y="2618015"/>
            <a:ext cx="9846873" cy="3416300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Time Saving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: Accurately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predict and sense spot/vehicle occupancy in real-time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b="1" i="1" dirty="0" smtClean="0">
                <a:solidFill>
                  <a:schemeClr val="tx1"/>
                </a:solidFill>
              </a:rPr>
              <a:t>Fuel Consumption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en-US" b="1" i="1" dirty="0" smtClean="0">
                <a:solidFill>
                  <a:schemeClr val="tx1"/>
                </a:solidFill>
              </a:rPr>
              <a:t> Searching </a:t>
            </a:r>
            <a:r>
              <a:rPr lang="en-US" b="1" i="1" dirty="0">
                <a:solidFill>
                  <a:schemeClr val="tx1"/>
                </a:solidFill>
              </a:rPr>
              <a:t>for a parking space is a routine (and often frustrating) activity for many people in cities </a:t>
            </a:r>
            <a:r>
              <a:rPr lang="en-US" b="1" i="1" dirty="0" smtClean="0">
                <a:solidFill>
                  <a:schemeClr val="tx1"/>
                </a:solidFill>
              </a:rPr>
              <a:t>around the </a:t>
            </a:r>
            <a:r>
              <a:rPr lang="en-US" b="1" i="1" dirty="0">
                <a:solidFill>
                  <a:schemeClr val="tx1"/>
                </a:solidFill>
              </a:rPr>
              <a:t>world. This search burns about one million barrels of the world’s oil every day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Revenue Generation: </a:t>
            </a:r>
            <a:r>
              <a:rPr lang="en-US" sz="1700" i="1" dirty="0" smtClean="0">
                <a:solidFill>
                  <a:schemeClr val="tx2">
                    <a:lumMod val="75000"/>
                  </a:schemeClr>
                </a:solidFill>
              </a:rPr>
              <a:t>Smart</a:t>
            </a:r>
            <a:r>
              <a:rPr lang="en-US" sz="1700" b="1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700" i="1" dirty="0">
                <a:solidFill>
                  <a:schemeClr val="tx2">
                    <a:lumMod val="75000"/>
                  </a:schemeClr>
                </a:solidFill>
              </a:rPr>
              <a:t>Parking enables better and real time monitoring and managing of available parking space </a:t>
            </a:r>
            <a:r>
              <a:rPr lang="en-US" sz="1700" i="1" dirty="0" smtClean="0">
                <a:solidFill>
                  <a:schemeClr val="tx2">
                    <a:lumMod val="75000"/>
                  </a:schemeClr>
                </a:solidFill>
              </a:rPr>
              <a:t>,resulting </a:t>
            </a:r>
            <a:r>
              <a:rPr lang="en-US" sz="1700" i="1" dirty="0">
                <a:solidFill>
                  <a:schemeClr val="tx2">
                    <a:lumMod val="75000"/>
                  </a:schemeClr>
                </a:solidFill>
              </a:rPr>
              <a:t>in significant revenue </a:t>
            </a:r>
            <a:r>
              <a:rPr lang="en-US" sz="1700" i="1" dirty="0" smtClean="0">
                <a:solidFill>
                  <a:schemeClr val="tx2">
                    <a:lumMod val="75000"/>
                  </a:schemeClr>
                </a:solidFill>
              </a:rPr>
              <a:t>generation.</a:t>
            </a:r>
          </a:p>
          <a:p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Traffic control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:Help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traffic in the city flow more freely leveraging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</a:rPr>
              <a:t>IoT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 technology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Emission of Co2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:Smart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Parking plays a major role in creating better urban environment by reducing the emission of CO2 and other pollutants</a:t>
            </a:r>
          </a:p>
        </p:txBody>
      </p:sp>
    </p:spTree>
    <p:extLst>
      <p:ext uri="{BB962C8B-B14F-4D97-AF65-F5344CB8AC3E}">
        <p14:creationId xmlns:p14="http://schemas.microsoft.com/office/powerpoint/2010/main" val="249615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Smart Parking overview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419" y="2525410"/>
            <a:ext cx="8685649" cy="411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0101" y="915640"/>
            <a:ext cx="10170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	</a:t>
            </a:r>
            <a:r>
              <a:rPr lang="en-US" sz="1600" dirty="0" smtClean="0"/>
              <a:t>	</a:t>
            </a:r>
            <a:r>
              <a:rPr lang="en-US" sz="3200" b="1" dirty="0" smtClean="0"/>
              <a:t>On-Street Smart </a:t>
            </a:r>
            <a:r>
              <a:rPr lang="en-US" sz="2800" b="1" dirty="0" smtClean="0"/>
              <a:t>Parking </a:t>
            </a:r>
            <a:r>
              <a:rPr lang="en-US" sz="3200" b="1" dirty="0" smtClean="0"/>
              <a:t>Management</a:t>
            </a:r>
            <a:endParaRPr lang="en-US" sz="32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50" y="2459705"/>
            <a:ext cx="6528043" cy="39159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34471" y="2433919"/>
            <a:ext cx="5146499" cy="5011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Parking spaces located close to where people are actually going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The study by </a:t>
            </a:r>
            <a:r>
              <a:rPr lang="en-US" sz="1400" u="sng" dirty="0">
                <a:solidFill>
                  <a:schemeClr val="tx2">
                    <a:lumMod val="75000"/>
                  </a:schemeClr>
                </a:solidFill>
              </a:rPr>
              <a:t>UConn civil engineering 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professor Norman Garrick cites slower traffic speeds in areas with on-street parking, increasing safety for pedestrians and reducing the severity of crashes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400" b="1" dirty="0"/>
              <a:t>O</a:t>
            </a:r>
            <a:r>
              <a:rPr lang="en-US" sz="1400" b="1" dirty="0" smtClean="0"/>
              <a:t>n-street </a:t>
            </a:r>
            <a:r>
              <a:rPr lang="en-US" sz="1400" b="1" dirty="0"/>
              <a:t>parking uses land more efficiently than off-street surface parking, increasing the space available for high-density </a:t>
            </a:r>
            <a:r>
              <a:rPr lang="en-US" sz="1400" b="1" dirty="0" smtClean="0"/>
              <a:t>development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On-street Parking is inexpensive than the 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Commercial 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Parking slots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/>
              <a:t>On-street Parking will generate revenue to the     </a:t>
            </a:r>
            <a:r>
              <a:rPr lang="en-US" sz="1400" b="1" dirty="0" smtClean="0"/>
              <a:t>government.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1400" b="1" dirty="0"/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1000" dirty="0" smtClean="0"/>
              <a:t> </a:t>
            </a:r>
            <a:r>
              <a:rPr lang="en-US" sz="800" b="1" dirty="0" smtClean="0"/>
              <a:t>Referred from </a:t>
            </a:r>
            <a:r>
              <a:rPr lang="en-US" sz="800" b="1" dirty="0"/>
              <a:t>the </a:t>
            </a:r>
            <a:r>
              <a:rPr lang="en-US" sz="800" b="1" dirty="0" err="1" smtClean="0"/>
              <a:t>wedsite</a:t>
            </a:r>
            <a:r>
              <a:rPr lang="en-US" sz="800" b="1" dirty="0" smtClean="0"/>
              <a:t>: http: //</a:t>
            </a:r>
            <a:r>
              <a:rPr lang="en-US" sz="800" b="1" dirty="0"/>
              <a:t>www.engr.uconn.edu/~garrick/articles</a:t>
            </a:r>
            <a:r>
              <a:rPr lang="en-US" sz="1400" b="1" dirty="0"/>
              <a:t>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85924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944" y="973668"/>
            <a:ext cx="9272423" cy="649070"/>
          </a:xfrm>
        </p:spPr>
        <p:txBody>
          <a:bodyPr/>
          <a:lstStyle/>
          <a:p>
            <a:r>
              <a:rPr lang="en-US" dirty="0" smtClean="0"/>
              <a:t>   </a:t>
            </a:r>
            <a:r>
              <a:rPr lang="en-US" sz="2400" b="1" dirty="0" smtClean="0">
                <a:solidFill>
                  <a:schemeClr val="tx1"/>
                </a:solidFill>
              </a:rPr>
              <a:t>Statistics of Revenue on-street Smart Parking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0255" y="2217133"/>
            <a:ext cx="10745125" cy="4254501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Investment for 10 Parking slots:</a:t>
            </a:r>
          </a:p>
          <a:p>
            <a:pPr marL="0" indent="0">
              <a:buNone/>
            </a:pPr>
            <a:r>
              <a:rPr lang="en-US" dirty="0" smtClean="0"/>
              <a:t>      Raspberry PI:1*3000 RS and 10 Sensors :10*100 RS=4000 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&gt;</a:t>
            </a:r>
            <a:r>
              <a:rPr lang="en-US" b="1" dirty="0" smtClean="0"/>
              <a:t>Returns per 10 slots:</a:t>
            </a:r>
          </a:p>
          <a:p>
            <a:pPr marL="0" indent="0">
              <a:buNone/>
            </a:pPr>
            <a:r>
              <a:rPr lang="en-US" dirty="0" smtClean="0"/>
              <a:t>10 hours per slot</a:t>
            </a:r>
          </a:p>
          <a:p>
            <a:pPr marL="0" indent="0">
              <a:buNone/>
            </a:pPr>
            <a:r>
              <a:rPr lang="en-US" dirty="0" smtClean="0"/>
              <a:t>Each hour 10 RS/slot</a:t>
            </a:r>
          </a:p>
          <a:p>
            <a:pPr marL="0" indent="0">
              <a:buNone/>
            </a:pPr>
            <a:r>
              <a:rPr lang="en-US" dirty="0" smtClean="0"/>
              <a:t>10 Slots</a:t>
            </a:r>
          </a:p>
          <a:p>
            <a:pPr marL="0" indent="0">
              <a:buNone/>
            </a:pPr>
            <a:r>
              <a:rPr lang="en-US" dirty="0" smtClean="0"/>
              <a:t>Per day 1000 RS</a:t>
            </a:r>
          </a:p>
          <a:p>
            <a:pPr marL="0" indent="0">
              <a:buNone/>
            </a:pPr>
            <a:r>
              <a:rPr lang="en-US" dirty="0" smtClean="0"/>
              <a:t>Per month :</a:t>
            </a:r>
            <a:r>
              <a:rPr lang="en-US" b="1" dirty="0"/>
              <a:t>3</a:t>
            </a:r>
            <a:r>
              <a:rPr lang="en-US" b="1" dirty="0" smtClean="0"/>
              <a:t>0000 RS</a:t>
            </a:r>
          </a:p>
          <a:p>
            <a:pPr marL="0" indent="0">
              <a:buNone/>
            </a:pPr>
            <a:r>
              <a:rPr lang="en-US" dirty="0" smtClean="0"/>
              <a:t>Per year :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360000 RS(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approx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rgbClr val="077F26"/>
                </a:solidFill>
              </a:rPr>
              <a:t>Above revenue can be achievable with on-street Parking Management.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450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</a:t>
            </a:r>
            <a:r>
              <a:rPr lang="en-US" sz="3200" b="1" dirty="0" smtClean="0">
                <a:solidFill>
                  <a:schemeClr val="tx1"/>
                </a:solidFill>
              </a:rPr>
              <a:t>Residential</a:t>
            </a: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chemeClr val="tx1"/>
                </a:solidFill>
              </a:rPr>
              <a:t>Parking Management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60" y="2442383"/>
            <a:ext cx="6462059" cy="4308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89965" y="2743199"/>
            <a:ext cx="4943990" cy="466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Owner of the house can register his parking slots in the smart parking app with location, number of slots and available timings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User can book the slots through apps and online payment systems is enabled in app.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User can choose the closest parking slots as per their destination.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</a:rPr>
              <a:t>Residential Parking is a better solution for heavy traffic areas like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</a:rPr>
              <a:t>.R Market and Whitefield, Inorbit mall in Bangalore.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7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                </a:t>
            </a:r>
            <a:r>
              <a:rPr lang="en-US" sz="2800" b="1" dirty="0" smtClean="0">
                <a:solidFill>
                  <a:schemeClr val="tx1"/>
                </a:solidFill>
              </a:rPr>
              <a:t>Commercial Parking Management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12" y="2791758"/>
            <a:ext cx="6540411" cy="37480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24436" y="2885888"/>
            <a:ext cx="4585447" cy="3775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User can see view available slots in the smart parking app.</a:t>
            </a:r>
          </a:p>
          <a:p>
            <a:pPr defTabSz="457200"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User can book parking slots for planned activities like movies and </a:t>
            </a: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shopping .</a:t>
            </a: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6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b="1" dirty="0" smtClean="0">
                <a:solidFill>
                  <a:schemeClr val="tx2">
                    <a:lumMod val="75000"/>
                  </a:schemeClr>
                </a:solidFill>
              </a:rPr>
              <a:t>Instead of searching for available slot, User can directly find the available slots in smart parking app, which will reduce fuel consumption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330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3841</TotalTime>
  <Words>756</Words>
  <Application>Microsoft Office PowerPoint</Application>
  <PresentationFormat>Widescreen</PresentationFormat>
  <Paragraphs>104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Ion Boardroom</vt:lpstr>
      <vt:lpstr>SMART                               PARKING</vt:lpstr>
      <vt:lpstr>       </vt:lpstr>
      <vt:lpstr>Introduction </vt:lpstr>
      <vt:lpstr>Benefits of Smart Parking</vt:lpstr>
      <vt:lpstr>Smart Parking overview</vt:lpstr>
      <vt:lpstr>PowerPoint Presentation</vt:lpstr>
      <vt:lpstr>   Statistics of Revenue on-street Smart Parking</vt:lpstr>
      <vt:lpstr>            Residential Parking Management</vt:lpstr>
      <vt:lpstr>                Commercial Parking Management</vt:lpstr>
      <vt:lpstr>       Smart Parking app </vt:lpstr>
      <vt:lpstr>    Smart Parking App</vt:lpstr>
      <vt:lpstr>      Smart Parking App</vt:lpstr>
      <vt:lpstr>Smart Parking slot booking</vt:lpstr>
      <vt:lpstr>       Circuit Design</vt:lpstr>
      <vt:lpstr>Conclusion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PARKING</dc:title>
  <dc:creator>Pradeep B</dc:creator>
  <cp:lastModifiedBy>Abhijeet Koranne</cp:lastModifiedBy>
  <cp:revision>153</cp:revision>
  <dcterms:created xsi:type="dcterms:W3CDTF">2016-04-27T08:26:15Z</dcterms:created>
  <dcterms:modified xsi:type="dcterms:W3CDTF">2016-05-21T11:13:58Z</dcterms:modified>
</cp:coreProperties>
</file>